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051" name="Picture 3" descr="C:\Users\Юлия\Desktop\фото космос\IMG-20200412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85800"/>
            <a:ext cx="2209800" cy="2946400"/>
          </a:xfrm>
          <a:prstGeom prst="rect">
            <a:avLst/>
          </a:prstGeom>
          <a:noFill/>
        </p:spPr>
      </p:pic>
      <p:pic>
        <p:nvPicPr>
          <p:cNvPr id="2052" name="Picture 4" descr="C:\Users\Юлия\Desktop\фото космос\IMG-20200412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209800"/>
            <a:ext cx="2644081" cy="2667000"/>
          </a:xfrm>
          <a:prstGeom prst="rect">
            <a:avLst/>
          </a:prstGeom>
          <a:noFill/>
        </p:spPr>
      </p:pic>
      <p:pic>
        <p:nvPicPr>
          <p:cNvPr id="2053" name="Picture 5" descr="C:\Users\Юлия\Desktop\фото космос\IMG-20200412-WA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2971800"/>
            <a:ext cx="2343150" cy="3124200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838200"/>
            <a:ext cx="2050469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3554" name="Picture 2" descr="C:\Users\Юлия\Desktop\фото космос\IMG-20200412-WA00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667000"/>
            <a:ext cx="2152650" cy="2870200"/>
          </a:xfrm>
          <a:prstGeom prst="rect">
            <a:avLst/>
          </a:prstGeom>
          <a:noFill/>
        </p:spPr>
      </p:pic>
      <p:pic>
        <p:nvPicPr>
          <p:cNvPr id="23555" name="Picture 3" descr="C:\Users\Юлия\Desktop\фото космос\IMG-20200412-WA00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143000" y="762000"/>
            <a:ext cx="2057400" cy="2743200"/>
          </a:xfrm>
          <a:prstGeom prst="rect">
            <a:avLst/>
          </a:prstGeom>
          <a:noFill/>
        </p:spPr>
      </p:pic>
      <p:pic>
        <p:nvPicPr>
          <p:cNvPr id="23556" name="Picture 4" descr="C:\Users\Юлия\Desktop\фото космос\IMG-20200413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762000"/>
            <a:ext cx="200025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4578" name="Picture 2" descr="C:\Users\Юлия\Desktop\фото космос\IMG-20200413-WA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066800"/>
            <a:ext cx="2400301" cy="4267200"/>
          </a:xfrm>
          <a:prstGeom prst="rect">
            <a:avLst/>
          </a:prstGeom>
          <a:noFill/>
        </p:spPr>
      </p:pic>
      <p:pic>
        <p:nvPicPr>
          <p:cNvPr id="24579" name="Picture 3" descr="C:\Users\Юлия\Desktop\фото космос\IMG-20200413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914400"/>
            <a:ext cx="2533650" cy="4419600"/>
          </a:xfrm>
          <a:prstGeom prst="rect">
            <a:avLst/>
          </a:prstGeom>
          <a:noFill/>
        </p:spPr>
      </p:pic>
      <p:pic>
        <p:nvPicPr>
          <p:cNvPr id="24580" name="Picture 4" descr="C:\Users\Юлия\Desktop\фото космос\IMG-20200412-W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914400"/>
            <a:ext cx="1827014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5602" name="Picture 2" descr="C:\Users\Юлия\Desktop\фото космос\IMG-20200413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838200"/>
            <a:ext cx="1951924" cy="3467100"/>
          </a:xfrm>
          <a:prstGeom prst="rect">
            <a:avLst/>
          </a:prstGeom>
          <a:noFill/>
        </p:spPr>
      </p:pic>
      <p:pic>
        <p:nvPicPr>
          <p:cNvPr id="25603" name="Picture 3" descr="C:\Users\Юлия\Desktop\фото космос\IMG-20200413-WA00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2971800"/>
            <a:ext cx="3657600" cy="2720340"/>
          </a:xfrm>
          <a:prstGeom prst="rect">
            <a:avLst/>
          </a:prstGeom>
          <a:noFill/>
        </p:spPr>
      </p:pic>
      <p:pic>
        <p:nvPicPr>
          <p:cNvPr id="25604" name="Picture 4" descr="C:\Users\Юлия\Desktop\фото космос\IMG-20200413-WA00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990600"/>
            <a:ext cx="24003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6626" name="Picture 2" descr="C:\Users\Юлия\Desktop\фото космос\IMG-20200413-WA0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838200"/>
            <a:ext cx="3149600" cy="2362200"/>
          </a:xfrm>
          <a:prstGeom prst="rect">
            <a:avLst/>
          </a:prstGeom>
          <a:noFill/>
        </p:spPr>
      </p:pic>
      <p:pic>
        <p:nvPicPr>
          <p:cNvPr id="26627" name="Picture 3" descr="C:\Users\Юлия\Desktop\фото космос\IMG-20200413-WA00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838200"/>
            <a:ext cx="3657600" cy="4876800"/>
          </a:xfrm>
          <a:prstGeom prst="rect">
            <a:avLst/>
          </a:prstGeom>
          <a:noFill/>
        </p:spPr>
      </p:pic>
      <p:pic>
        <p:nvPicPr>
          <p:cNvPr id="26628" name="Picture 4" descr="C:\Users\Юлия\Desktop\фото космос\IMG-20200412-WA00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335280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15362" name="Picture 2" descr="C:\Users\Юлия\Desktop\фото космос\IMG-20200412-WA00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2590800"/>
            <a:ext cx="2400300" cy="3200400"/>
          </a:xfrm>
          <a:prstGeom prst="rect">
            <a:avLst/>
          </a:prstGeom>
          <a:noFill/>
        </p:spPr>
      </p:pic>
      <p:pic>
        <p:nvPicPr>
          <p:cNvPr id="15363" name="Picture 3" descr="C:\Users\Юлия\Desktop\фото космос\IMG-20200412-WA00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762000"/>
            <a:ext cx="2228850" cy="2971800"/>
          </a:xfrm>
          <a:prstGeom prst="rect">
            <a:avLst/>
          </a:prstGeom>
          <a:noFill/>
        </p:spPr>
      </p:pic>
      <p:pic>
        <p:nvPicPr>
          <p:cNvPr id="15364" name="Picture 4" descr="C:\Users\Юлия\Desktop\фото космос\IMG-20200412-WA003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609600"/>
            <a:ext cx="2514600" cy="3352800"/>
          </a:xfrm>
          <a:prstGeom prst="rect">
            <a:avLst/>
          </a:prstGeom>
          <a:noFill/>
        </p:spPr>
      </p:pic>
      <p:pic>
        <p:nvPicPr>
          <p:cNvPr id="15365" name="Picture 5" descr="C:\Users\Юлия\Desktop\фото космос\IMG-20200412-WA0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838200"/>
            <a:ext cx="1371600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16386" name="Picture 2" descr="C:\Users\Юлия\Desktop\фото космос\IMG-20200412-WA0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57200"/>
            <a:ext cx="2386906" cy="3429000"/>
          </a:xfrm>
          <a:prstGeom prst="rect">
            <a:avLst/>
          </a:prstGeom>
          <a:noFill/>
        </p:spPr>
      </p:pic>
      <p:pic>
        <p:nvPicPr>
          <p:cNvPr id="16387" name="Picture 3" descr="C:\Users\Юлия\Desktop\фото космос\IMG-20200412-WA00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1371600"/>
            <a:ext cx="3657600" cy="3657600"/>
          </a:xfrm>
          <a:prstGeom prst="rect">
            <a:avLst/>
          </a:prstGeom>
          <a:noFill/>
        </p:spPr>
      </p:pic>
      <p:pic>
        <p:nvPicPr>
          <p:cNvPr id="16388" name="Picture 4" descr="C:\Users\Юлия\Desktop\фото космос\IMG-20200412-WA00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3124200"/>
            <a:ext cx="2457450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17410" name="Picture 2" descr="C:\Users\Юлия\Desktop\фото космос\IMG-20200412-WA00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429000" y="1981200"/>
            <a:ext cx="2071688" cy="3683000"/>
          </a:xfrm>
          <a:prstGeom prst="rect">
            <a:avLst/>
          </a:prstGeom>
          <a:noFill/>
        </p:spPr>
      </p:pic>
      <p:pic>
        <p:nvPicPr>
          <p:cNvPr id="17411" name="Picture 3" descr="C:\Users\Юлия\Desktop\фото космос\IMG-20200412-WA0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3200400"/>
            <a:ext cx="1481137" cy="2551622"/>
          </a:xfrm>
          <a:prstGeom prst="rect">
            <a:avLst/>
          </a:prstGeom>
          <a:noFill/>
        </p:spPr>
      </p:pic>
      <p:pic>
        <p:nvPicPr>
          <p:cNvPr id="17412" name="Picture 4" descr="C:\Users\Юлия\Desktop\фото космос\IMG-20200412-WA00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914400" y="762000"/>
            <a:ext cx="2343150" cy="3124200"/>
          </a:xfrm>
          <a:prstGeom prst="rect">
            <a:avLst/>
          </a:prstGeom>
          <a:noFill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990600"/>
            <a:ext cx="2209800" cy="157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18434" name="Picture 2" descr="C:\Users\Юлия\Desktop\фото космос\IMG-20200412-WA0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590800"/>
            <a:ext cx="2400300" cy="3200400"/>
          </a:xfrm>
          <a:prstGeom prst="rect">
            <a:avLst/>
          </a:prstGeom>
          <a:noFill/>
        </p:spPr>
      </p:pic>
      <p:pic>
        <p:nvPicPr>
          <p:cNvPr id="18435" name="Picture 3" descr="C:\Users\Юлия\Desktop\фото космос\IMG-20200412-WA00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762000"/>
            <a:ext cx="2117408" cy="2895600"/>
          </a:xfrm>
          <a:prstGeom prst="rect">
            <a:avLst/>
          </a:prstGeom>
          <a:noFill/>
        </p:spPr>
      </p:pic>
      <p:pic>
        <p:nvPicPr>
          <p:cNvPr id="18436" name="Picture 4" descr="C:\Users\Юлия\Desktop\фото космос\IMG-20200412-WA00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838200"/>
            <a:ext cx="2114550" cy="2819400"/>
          </a:xfrm>
          <a:prstGeom prst="rect">
            <a:avLst/>
          </a:prstGeom>
          <a:noFill/>
        </p:spPr>
      </p:pic>
      <p:pic>
        <p:nvPicPr>
          <p:cNvPr id="18437" name="Picture 5" descr="C:\Users\Юлия\Desktop\фото космос\IMG-20200412-WA00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 flipH="1">
            <a:off x="3690937" y="652462"/>
            <a:ext cx="134302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19458" name="Picture 2" descr="C:\Users\Юлия\Desktop\фото космос\IMG-20200412-WA0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667000"/>
            <a:ext cx="2381250" cy="3175000"/>
          </a:xfrm>
          <a:prstGeom prst="rect">
            <a:avLst/>
          </a:prstGeom>
          <a:noFill/>
        </p:spPr>
      </p:pic>
      <p:pic>
        <p:nvPicPr>
          <p:cNvPr id="19459" name="Picture 3" descr="C:\Users\Юлия\Desktop\фото космос\IMG-20200412-WA0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762000"/>
            <a:ext cx="2171700" cy="2895600"/>
          </a:xfrm>
          <a:prstGeom prst="rect">
            <a:avLst/>
          </a:prstGeom>
          <a:noFill/>
        </p:spPr>
      </p:pic>
      <p:pic>
        <p:nvPicPr>
          <p:cNvPr id="19460" name="Picture 4" descr="C:\Users\Юлия\Desktop\фото космос\IMG-20200412-WA00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762000"/>
            <a:ext cx="2343150" cy="3124200"/>
          </a:xfrm>
          <a:prstGeom prst="rect">
            <a:avLst/>
          </a:prstGeom>
          <a:noFill/>
        </p:spPr>
      </p:pic>
      <p:pic>
        <p:nvPicPr>
          <p:cNvPr id="19461" name="Picture 5" descr="C:\Users\Юлия\Desktop\фото космос\IMG-20200412-WA00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4038600"/>
            <a:ext cx="1314450" cy="1752600"/>
          </a:xfrm>
          <a:prstGeom prst="rect">
            <a:avLst/>
          </a:prstGeom>
          <a:noFill/>
        </p:spPr>
      </p:pic>
      <p:pic>
        <p:nvPicPr>
          <p:cNvPr id="19462" name="Picture 6" descr="C:\Users\Юлия\Desktop\фото космос\IMG-20200412-WA005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124200" y="762000"/>
            <a:ext cx="22352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0482" name="Picture 2" descr="C:\Users\Юлия\Desktop\фото космос\IMG-20200412-WA0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685800"/>
            <a:ext cx="2077491" cy="3581400"/>
          </a:xfrm>
          <a:prstGeom prst="rect">
            <a:avLst/>
          </a:prstGeom>
          <a:noFill/>
        </p:spPr>
      </p:pic>
      <p:pic>
        <p:nvPicPr>
          <p:cNvPr id="20483" name="Picture 3" descr="C:\Users\Юлия\Desktop\фото космос\IMG-20200412-WA00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685800"/>
            <a:ext cx="2590800" cy="3454400"/>
          </a:xfrm>
          <a:prstGeom prst="rect">
            <a:avLst/>
          </a:prstGeom>
          <a:noFill/>
        </p:spPr>
      </p:pic>
      <p:pic>
        <p:nvPicPr>
          <p:cNvPr id="20484" name="Picture 4" descr="C:\Users\Юлия\Desktop\фото космос\IMG-20200412-WA00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2133600"/>
            <a:ext cx="2514600" cy="3552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1506" name="Picture 2" descr="C:\Users\Юлия\Desktop\фото космос\IMG-20200412-WA00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838200"/>
            <a:ext cx="2114550" cy="2819400"/>
          </a:xfrm>
          <a:prstGeom prst="rect">
            <a:avLst/>
          </a:prstGeom>
          <a:noFill/>
        </p:spPr>
      </p:pic>
      <p:pic>
        <p:nvPicPr>
          <p:cNvPr id="21507" name="Picture 3" descr="C:\Users\Юлия\Desktop\фото космос\IMG-20200412-WA00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2362200"/>
            <a:ext cx="2514600" cy="3352800"/>
          </a:xfrm>
          <a:prstGeom prst="rect">
            <a:avLst/>
          </a:prstGeom>
          <a:noFill/>
        </p:spPr>
      </p:pic>
      <p:pic>
        <p:nvPicPr>
          <p:cNvPr id="21508" name="Picture 4" descr="C:\Users\Юлия\Desktop\фото космос\IMG-20200412-WA006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9300" y="762000"/>
            <a:ext cx="2286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1707672/2c0f8f30-2660-4b04-9f63-2896e21ba6fd/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39" y="0"/>
            <a:ext cx="9160839" cy="6858000"/>
          </a:xfrm>
          <a:prstGeom prst="rect">
            <a:avLst/>
          </a:prstGeom>
          <a:noFill/>
        </p:spPr>
      </p:pic>
      <p:pic>
        <p:nvPicPr>
          <p:cNvPr id="22530" name="Picture 2" descr="C:\Users\Юлия\Desktop\фото космос\IMG-20200412-WA00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447800"/>
            <a:ext cx="2400300" cy="4267200"/>
          </a:xfrm>
          <a:prstGeom prst="rect">
            <a:avLst/>
          </a:prstGeom>
          <a:noFill/>
        </p:spPr>
      </p:pic>
      <p:pic>
        <p:nvPicPr>
          <p:cNvPr id="22531" name="Picture 3" descr="C:\Users\Юлия\Desktop\фото космос\IMG-20200412-WA00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914400"/>
            <a:ext cx="2164914" cy="2895600"/>
          </a:xfrm>
          <a:prstGeom prst="rect">
            <a:avLst/>
          </a:prstGeom>
          <a:noFill/>
        </p:spPr>
      </p:pic>
      <p:pic>
        <p:nvPicPr>
          <p:cNvPr id="22532" name="Picture 4" descr="C:\Users\Юлия\Desktop\фото космос\IMG-20200412-WA00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914400"/>
            <a:ext cx="2286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3</cp:revision>
  <dcterms:created xsi:type="dcterms:W3CDTF">2020-04-13T13:07:14Z</dcterms:created>
  <dcterms:modified xsi:type="dcterms:W3CDTF">2020-04-13T13:32:59Z</dcterms:modified>
</cp:coreProperties>
</file>